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04DAEA3A-2300-4823-A8D2-89130D9C1DF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EFAAD646-E761-44EC-81AA-45016B4BA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4616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3A-2300-4823-A8D2-89130D9C1DF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646-E761-44EC-81AA-45016B4BA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2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3A-2300-4823-A8D2-89130D9C1DF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646-E761-44EC-81AA-45016B4BA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684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3A-2300-4823-A8D2-89130D9C1DF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646-E761-44EC-81AA-45016B4BA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469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3A-2300-4823-A8D2-89130D9C1DF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646-E761-44EC-81AA-45016B4BA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724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3A-2300-4823-A8D2-89130D9C1DF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646-E761-44EC-81AA-45016B4BA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430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3A-2300-4823-A8D2-89130D9C1DF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646-E761-44EC-81AA-45016B4BA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053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3A-2300-4823-A8D2-89130D9C1DF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646-E761-44EC-81AA-45016B4BA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75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3A-2300-4823-A8D2-89130D9C1DF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646-E761-44EC-81AA-45016B4BA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281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3A-2300-4823-A8D2-89130D9C1DF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646-E761-44EC-81AA-45016B4BA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350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3A-2300-4823-A8D2-89130D9C1DF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646-E761-44EC-81AA-45016B4BA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316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3A-2300-4823-A8D2-89130D9C1DF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646-E761-44EC-81AA-45016B4BA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444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3A-2300-4823-A8D2-89130D9C1DF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646-E761-44EC-81AA-45016B4BA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61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3A-2300-4823-A8D2-89130D9C1DF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646-E761-44EC-81AA-45016B4BA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346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3A-2300-4823-A8D2-89130D9C1DF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646-E761-44EC-81AA-45016B4BA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39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3A-2300-4823-A8D2-89130D9C1DF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646-E761-44EC-81AA-45016B4BA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858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3A-2300-4823-A8D2-89130D9C1DF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646-E761-44EC-81AA-45016B4BA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71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4DAEA3A-2300-4823-A8D2-89130D9C1DF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FAAD646-E761-44EC-81AA-45016B4BA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4772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7EF5FA-42FE-48AA-93C5-59F172E33A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5750" y="2065863"/>
            <a:ext cx="9960499" cy="113919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The laboratory work 12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138409D-3E04-4EA6-8418-AE7BF694B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78523" y="4813571"/>
            <a:ext cx="7197726" cy="597329"/>
          </a:xfrm>
        </p:spPr>
        <p:txBody>
          <a:bodyPr/>
          <a:lstStyle/>
          <a:p>
            <a:r>
              <a:rPr lang="en-US" dirty="0">
                <a:solidFill>
                  <a:srgbClr val="92D050"/>
                </a:solidFill>
              </a:rPr>
              <a:t>Android studio game development part 3</a:t>
            </a:r>
            <a:endParaRPr lang="ru-RU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668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B2B23F-A34B-47A5-8354-352A770CE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816528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FFFF00"/>
                </a:solidFill>
              </a:rPr>
              <a:t>Lifecounter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01A0658-55E2-4250-98F9-B4ADA65146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521994" y="2050670"/>
            <a:ext cx="4153934" cy="209288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i=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 i&lt;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 i++)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 = 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(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580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life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].getWidth() *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1.5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* i);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y =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(i &lt;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lifecounter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{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canvas.drawBitmap(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life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x, y,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else</a:t>
            </a:r>
            <a:b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canvas.drawBitmap(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life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x, y,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215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0ECDEA-5C24-4361-9001-111A0B480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08932"/>
            <a:ext cx="10131425" cy="69908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End of the game Activity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C61DF5-0F45-431A-916E-36D653C5C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2284"/>
            <a:ext cx="10131425" cy="699084"/>
          </a:xfrm>
        </p:spPr>
        <p:txBody>
          <a:bodyPr/>
          <a:lstStyle/>
          <a:p>
            <a:r>
              <a:rPr lang="en-US" dirty="0"/>
              <a:t>Then we need to create a new window where we go when all the lives are over.</a:t>
            </a:r>
            <a:endParaRPr lang="ru-RU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C1CC0CC-7F21-41E4-A9D3-49929C8CF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6948" y="2643582"/>
            <a:ext cx="6149130" cy="132343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lifecounter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Toast.</a:t>
            </a:r>
            <a:r>
              <a:rPr kumimoji="0" lang="ru-RU" altLang="ru-RU" sz="1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makeText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getContext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Game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over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Toast.</a:t>
            </a:r>
            <a:r>
              <a:rPr kumimoji="0" lang="ru-RU" altLang="ru-RU" sz="10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LENGTH_SHORT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).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show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Intent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gameOverIntent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Intent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getContext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GameOverActivity.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gameOverIntent.addFlags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Intent.</a:t>
            </a:r>
            <a:r>
              <a:rPr kumimoji="0" lang="ru-RU" altLang="ru-RU" sz="10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FLAG_ACTIVITY_NEW_TASK</a:t>
            </a:r>
            <a:r>
              <a:rPr kumimoji="0" lang="ru-RU" altLang="ru-RU" sz="1000" b="1" i="1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|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Intent.</a:t>
            </a:r>
            <a:r>
              <a:rPr kumimoji="0" lang="ru-RU" altLang="ru-RU" sz="10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FLAG_ACTIVITY_CLEAR_TASK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getContext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().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startActivity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gameOverIntent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621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0039E3-9DE1-453D-ACCE-24984D235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82491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End of the game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6A8D1F1B-BFCD-4115-B7FC-69D3ECF161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39478" y="1660570"/>
            <a:ext cx="2713043" cy="483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26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10DBE7-F08F-44AE-A25D-68E8E8E6C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85847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Adding the second fish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0B47DD2-021D-45E0-A9A5-EF97786CA8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97598" y="2022162"/>
            <a:ext cx="7996803" cy="193899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context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 =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BitmapFactory.</a:t>
            </a:r>
            <a:r>
              <a:rPr kumimoji="0" lang="ru-RU" altLang="ru-RU" sz="1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decodeResource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getResources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(), R.drawable.</a:t>
            </a:r>
            <a:r>
              <a:rPr kumimoji="0" lang="ru-RU" altLang="ru-RU" sz="1000" b="1" i="1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fish1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 =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BitmapFactory.</a:t>
            </a:r>
            <a:r>
              <a:rPr kumimoji="0" lang="ru-RU" altLang="ru-RU" sz="1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decodeResource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getResources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(), R.drawable.</a:t>
            </a:r>
            <a:r>
              <a:rPr kumimoji="0" lang="ru-RU" altLang="ru-RU" sz="1000" b="1" i="1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fish2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backgroundImage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BitmapFactory.</a:t>
            </a:r>
            <a:r>
              <a:rPr kumimoji="0" lang="ru-RU" altLang="ru-RU" sz="1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decodeResource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getResources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R.drawable.</a:t>
            </a:r>
            <a:r>
              <a:rPr kumimoji="0" lang="ru-RU" altLang="ru-RU" sz="10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background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scorePaint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.setColor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Color.</a:t>
            </a:r>
            <a:r>
              <a:rPr kumimoji="0" lang="ru-RU" altLang="ru-RU" sz="10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WHITE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scorePaint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.setTextSize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70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scorePaint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.setTypeface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Typeface.</a:t>
            </a:r>
            <a:r>
              <a:rPr kumimoji="0" lang="ru-RU" altLang="ru-RU" sz="10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DEFAULT_BOLD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scorePaint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.setAntiAlias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life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 =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BitmapFactory.</a:t>
            </a:r>
            <a:r>
              <a:rPr kumimoji="0" lang="ru-RU" altLang="ru-RU" sz="1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decodeResource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getResources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R.drawable.</a:t>
            </a:r>
            <a:r>
              <a:rPr kumimoji="0" lang="ru-RU" altLang="ru-RU" sz="10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hearts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life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 =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BitmapFactory.</a:t>
            </a:r>
            <a:r>
              <a:rPr kumimoji="0" lang="ru-RU" altLang="ru-RU" sz="1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decodeResource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getResources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R.drawable.</a:t>
            </a:r>
            <a:r>
              <a:rPr kumimoji="0" lang="ru-RU" altLang="ru-RU" sz="10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heart_grey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832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2CC37F-D9AD-46E0-93D8-F9C693A0D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00947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Changing the range of fish movement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85E4BD-7647-45F6-9D8B-9BA81ECD7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911" y="1873620"/>
            <a:ext cx="10131425" cy="1009476"/>
          </a:xfrm>
        </p:spPr>
        <p:txBody>
          <a:bodyPr/>
          <a:lstStyle/>
          <a:p>
            <a:r>
              <a:rPr lang="en-US" dirty="0"/>
              <a:t>In </a:t>
            </a:r>
            <a:r>
              <a:rPr lang="en-US" dirty="0" err="1"/>
              <a:t>OnDraw</a:t>
            </a:r>
            <a:r>
              <a:rPr lang="en-US" dirty="0"/>
              <a:t> method we need to add the values of the range of fish movement.</a:t>
            </a:r>
          </a:p>
          <a:p>
            <a:endParaRPr lang="ru-RU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B2DACE1-971C-4935-A7CB-1FF46233B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496" y="2883096"/>
            <a:ext cx="5027007" cy="36009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@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Override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protected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onDraw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.onDraw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canvasWidth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canvas.getHeight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canvasHeight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canvas.getHeight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canvas.drawBitmap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backgroundImage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minFishY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].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getWidth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maxFishY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canvasHeight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-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].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getHeight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*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fishY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fishY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fishSpeed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fishY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minFishY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fishY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minFishY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fishY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maxFishY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fishY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maxFishY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canvas.drawText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Score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: "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60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scorePaint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canvas.drawBitmap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life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580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35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canvas.drawBitmap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life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680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35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canvas.drawBitmap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life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780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35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006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151406-CDF8-40C6-BE85-2981372BF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135" y="318719"/>
            <a:ext cx="10131425" cy="119130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Changing coordinates on the action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C9FC78D-704A-4B7C-92AF-22D3E3C8B7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00586" y="1573649"/>
            <a:ext cx="7602522" cy="486287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protected void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onDraw(Canvas canvas) {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.onDraw(canvas);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canvasWidth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canvas.getHeight();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canvasHeight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canvas.getHeight();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canvas.drawBitmap(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backgroundImage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minFishY =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].getWidth();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maxFishY =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canvasHeight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-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].getHeight() *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fishY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fishY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fishSpeed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fishY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 minFishY) {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fishY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minFishY;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fishY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 maxFishY)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{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fishY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maxFishY;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fishSpeed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fishSpeed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touch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{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canvas.drawBitmap(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fishX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fishY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touch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false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else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canvas.drawBitmap(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fishX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fishY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canvas.drawText(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"Score : "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60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scorePaint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canvas.drawBitmap(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life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580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35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canvas.drawBitmap(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life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680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35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canvas.drawBitmap(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life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780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35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912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1001A9-B4A9-419B-B895-3805F6976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77458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Adding methods to Main Activity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4943B99-BF42-4876-922B-7E6B3AB673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413933" y="1887841"/>
            <a:ext cx="7048849" cy="409342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MainActivity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AppCompatActivity {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flyingFishView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gameView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Handler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handler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Handler();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final static long </a:t>
            </a:r>
            <a:r>
              <a:rPr kumimoji="0" lang="ru-RU" altLang="ru-RU" sz="1000" b="1" i="1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Interval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@Override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protected void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onCreate(Bundle savedInstanceState) {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.onCreate(savedInstanceState);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gameView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flyingFishView(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setContentView(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gameView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Timer timer =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Timer();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timer.schedule(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TimerTask()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{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@Override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run()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{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handler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.post(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Runnable() {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       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@Override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                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run() {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        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gameView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.invalidate();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        }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    });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}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},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1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Interval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449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EB703D-441B-4AAC-85C4-1D51A70D6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0"/>
            <a:ext cx="10131425" cy="106819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adding bubbles on the screen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287C01CA-DCC5-4893-8CEA-64CD1061C4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37470" y="917912"/>
            <a:ext cx="9389377" cy="59400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flyingFishView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extends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View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yellowX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yellowSpeed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16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Paint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yellowPaint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Paint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greenX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greenY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greenSpeed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Paint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greenPaint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Paint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endParaRPr kumimoji="0" lang="en-US" altLang="ru-RU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flyingFishView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Context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context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context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yellowPaint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.setColor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Color.</a:t>
            </a:r>
            <a:r>
              <a:rPr kumimoji="0" lang="ru-RU" altLang="ru-RU" sz="10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yellowPaint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.setAntiAlias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false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@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Override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protected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onDraw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.onDraw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yellowX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yellowX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-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yellowSpeed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yellowX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yellowX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canvasWidth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21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yellowY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Math.</a:t>
            </a:r>
            <a:r>
              <a:rPr kumimoji="0" lang="ru-RU" altLang="ru-RU" sz="1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floor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Math.</a:t>
            </a:r>
            <a:r>
              <a:rPr kumimoji="0" lang="ru-RU" altLang="ru-RU" sz="1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random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* 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maxFishY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minFishY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 +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minFishY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}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canvas.drawCircle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yellowX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yellowPaint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boolean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hitBallChecker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y)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fishX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 x &amp;&amp; x &lt; 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fishX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].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getWidth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 &amp;&amp;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fishY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 y &amp;&amp; y &lt; 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fishY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].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getHeight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()))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}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false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657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3E0C36-D85E-4696-98D4-46B655DA5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425044"/>
            <a:ext cx="10131425" cy="71586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Increasing score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32F7FAA-2183-48A0-9C82-0D6938E041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145484" y="1459230"/>
            <a:ext cx="6964960" cy="393954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@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Override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protected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onDraw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.onDraw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yellowX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yellowX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-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yellowSpeed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hitBallChecker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yellowX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score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score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100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yellowX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-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100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yellowX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yellowX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canvasWidth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21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yellowY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Math.</a:t>
            </a:r>
            <a:r>
              <a:rPr kumimoji="0" lang="ru-RU" altLang="ru-RU" sz="1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floor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Math.</a:t>
            </a:r>
            <a:r>
              <a:rPr kumimoji="0" lang="ru-RU" altLang="ru-RU" sz="1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random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* 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maxFishY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minFishY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 +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minFishY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canvas.drawCircle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yellowX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yellowPaint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canvas.drawText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Score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: "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score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60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scorePaint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canvas.drawBitmap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life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580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35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canvas.drawBitmap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life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680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35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canvas.drawBitmap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life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780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35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266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FE77D0-A4AE-4BD8-9F3D-AA165AF8A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83098"/>
            <a:ext cx="10131425" cy="95914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Adding green balls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CB492AF-2167-4452-A278-2FCE7E53B9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814893" y="1750861"/>
            <a:ext cx="36177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greenX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greenY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greenSpeed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Paint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greenPaint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Paint();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07C1204-FA16-4E3C-B715-E109565EE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6327" y="2665261"/>
            <a:ext cx="30904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greenPaint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.setColor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Color.</a:t>
            </a:r>
            <a:r>
              <a:rPr kumimoji="0" lang="ru-RU" altLang="ru-RU" sz="10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GREEN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greenPaint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.setAntiAlias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false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BBE5454-E774-416B-93CB-93CF2EC3E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474" y="3643273"/>
            <a:ext cx="7172587" cy="255454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greenX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greenX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-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greenSpeed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(hitBallChecker(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greenX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greenY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score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score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50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greenX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-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100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greenX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greenX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canvasWidth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21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greenY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)Math.</a:t>
            </a:r>
            <a:r>
              <a:rPr kumimoji="0" lang="ru-RU" altLang="ru-RU" sz="10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floor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(Math.</a:t>
            </a:r>
            <a:r>
              <a:rPr kumimoji="0" lang="ru-RU" altLang="ru-RU" sz="10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random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* (maxFishY - minFishY)) + minFishY;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canvas.drawCircle(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yellowX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yellowY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yellowPaint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canvas.drawCircle(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greenX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greenY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greenPaint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855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FB7BB6-17A9-450A-AD2B-77C5AA8A7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08932"/>
            <a:ext cx="10131425" cy="69908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Adding red balls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F64203A-416C-4BC5-8A6B-82CF734940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915563" y="1714099"/>
            <a:ext cx="353386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redX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redY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redSpeed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Paint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redPaint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Paint();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7D93A40-DABB-458A-8C96-A7B8C5ADE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4479" y="2620293"/>
            <a:ext cx="241602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redPaint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.setColor(Color.</a:t>
            </a:r>
            <a:r>
              <a:rPr kumimoji="0" lang="ru-RU" altLang="ru-RU" sz="1000" b="1" i="1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RED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redPaint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.setAntiAlias(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false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6F5CF9E-BBD4-43F5-891E-581402A94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8929" y="3697351"/>
            <a:ext cx="5847127" cy="209288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redX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redX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-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redSpeed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(hitBallChecker(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redX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redY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score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score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-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redX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-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100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redX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redX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canvasWidth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21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redY 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(</a:t>
            </a:r>
            <a:r>
              <a:rPr kumimoji="0" lang="ru-RU" altLang="ru-RU" sz="10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)Math.</a:t>
            </a:r>
            <a:r>
              <a:rPr kumimoji="0" lang="ru-RU" altLang="ru-RU" sz="10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floor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(Math.</a:t>
            </a:r>
            <a:r>
              <a:rPr kumimoji="0" lang="ru-RU" altLang="ru-RU" sz="10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random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* (maxFishY - minFishY)) + minFishY;</a:t>
            </a: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178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ная">
  <a:themeElements>
    <a:clrScheme name="Небесная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Небес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TM03457452[[fn=Небесная]]</Template>
  <TotalTime>271</TotalTime>
  <Words>1691</Words>
  <Application>Microsoft Office PowerPoint</Application>
  <PresentationFormat>Широкоэкранный</PresentationFormat>
  <Paragraphs>30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Consolas</vt:lpstr>
      <vt:lpstr>Небесная</vt:lpstr>
      <vt:lpstr>The laboratory work 12</vt:lpstr>
      <vt:lpstr>Adding the second fish</vt:lpstr>
      <vt:lpstr>Changing the range of fish movement</vt:lpstr>
      <vt:lpstr>Changing coordinates on the action</vt:lpstr>
      <vt:lpstr>Adding methods to Main Activity</vt:lpstr>
      <vt:lpstr>adding bubbles on the screen</vt:lpstr>
      <vt:lpstr>Increasing score</vt:lpstr>
      <vt:lpstr>Adding green balls</vt:lpstr>
      <vt:lpstr>Adding red balls</vt:lpstr>
      <vt:lpstr>Lifecounter</vt:lpstr>
      <vt:lpstr>End of the game Activity</vt:lpstr>
      <vt:lpstr>End of the game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laboratory work 12</dc:title>
  <dc:creator>Карюкин Владислав</dc:creator>
  <cp:lastModifiedBy>Карюкин Владислав</cp:lastModifiedBy>
  <cp:revision>13</cp:revision>
  <dcterms:created xsi:type="dcterms:W3CDTF">2020-04-15T12:56:24Z</dcterms:created>
  <dcterms:modified xsi:type="dcterms:W3CDTF">2020-04-15T17:28:23Z</dcterms:modified>
</cp:coreProperties>
</file>